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A663F2-ECE5-4C03-9C54-8F3FDA130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597" y="0"/>
            <a:ext cx="61628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8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B37503-F028-4BD0-9261-CF5F01EE2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23812"/>
            <a:ext cx="64770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8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25</cp:revision>
  <dcterms:created xsi:type="dcterms:W3CDTF">2020-04-17T09:27:58Z</dcterms:created>
  <dcterms:modified xsi:type="dcterms:W3CDTF">2020-05-11T15:49:25Z</dcterms:modified>
</cp:coreProperties>
</file>